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753" r:id="rId2"/>
    <p:sldId id="5754" r:id="rId3"/>
    <p:sldId id="5755" r:id="rId4"/>
    <p:sldId id="5756" r:id="rId5"/>
    <p:sldId id="5757" r:id="rId6"/>
    <p:sldId id="5758" r:id="rId7"/>
    <p:sldId id="5759" r:id="rId8"/>
    <p:sldId id="5760" r:id="rId9"/>
    <p:sldId id="5761" r:id="rId10"/>
    <p:sldId id="5762" r:id="rId11"/>
    <p:sldId id="5763" r:id="rId12"/>
    <p:sldId id="5764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 algn="ctr">
              <a:buNone/>
              <a:defRPr sz="18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800"/>
            </a:lvl4pPr>
            <a:lvl5pPr marL="1828754" indent="0" algn="ctr">
              <a:buNone/>
              <a:defRPr sz="1800"/>
            </a:lvl5pPr>
            <a:lvl6pPr marL="2285943" indent="0" algn="ctr">
              <a:buNone/>
              <a:defRPr sz="1800"/>
            </a:lvl6pPr>
            <a:lvl7pPr marL="2743131" indent="0" algn="ctr">
              <a:buNone/>
              <a:defRPr sz="1800"/>
            </a:lvl7pPr>
            <a:lvl8pPr marL="3200320" indent="0" algn="ctr">
              <a:buNone/>
              <a:defRPr sz="1800"/>
            </a:lvl8pPr>
            <a:lvl9pPr marL="3657509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6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2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24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9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28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7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9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9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2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3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9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9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26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30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985019-7701-486E-B58B-1D222D81F6EE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0DE05D-EF3A-4D2B-90BB-61542A70A9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75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69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45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21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677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2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63AA-BEF8-823F-8E1E-70D4ACC12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729" y="4618183"/>
            <a:ext cx="8044873" cy="2161309"/>
          </a:xfrm>
        </p:spPr>
        <p:txBody>
          <a:bodyPr>
            <a:normAutofit/>
          </a:bodyPr>
          <a:lstStyle/>
          <a:p>
            <a:r>
              <a:rPr lang="en-US" sz="6600" dirty="0"/>
              <a:t>GENESIS TO JOSHUA</a:t>
            </a:r>
            <a:br>
              <a:rPr lang="en-US" sz="6600" dirty="0"/>
            </a:br>
            <a:r>
              <a:rPr lang="en-US" sz="6600" dirty="0"/>
              <a:t> (IN 50 MINUTES or LESS)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FB988-BE81-D42A-69A7-4AAF446F6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JAMES TAPPER</a:t>
            </a:r>
          </a:p>
        </p:txBody>
      </p:sp>
    </p:spTree>
    <p:extLst>
      <p:ext uri="{BB962C8B-B14F-4D97-AF65-F5344CB8AC3E}">
        <p14:creationId xmlns:p14="http://schemas.microsoft.com/office/powerpoint/2010/main" val="306155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45BE1-B24B-D067-11F9-E195CFB15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3752-0D8C-190D-E76C-C4B216991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Exodus 33-40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CF0A4-09D3-1C7A-21CA-0CB7EF41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/>
          </a:bodyPr>
          <a:lstStyle/>
          <a:p>
            <a:pPr marL="457189" indent="-457189">
              <a:buFont typeface="+mj-lt"/>
              <a:buAutoNum type="arabicPeriod" startAt="33"/>
            </a:pPr>
            <a:r>
              <a:rPr lang="en-US" dirty="0"/>
              <a:t>Israel humbles itself, Moses sees God’s glory</a:t>
            </a:r>
          </a:p>
          <a:p>
            <a:pPr marL="457189" indent="-457189">
              <a:buFont typeface="+mj-lt"/>
              <a:buAutoNum type="arabicPeriod" startAt="33"/>
            </a:pPr>
            <a:r>
              <a:rPr lang="en-US" dirty="0"/>
              <a:t>New tablets of stone, commanded to obey, Moses glows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35-40.</a:t>
            </a:r>
            <a:r>
              <a:rPr lang="en-US" dirty="0"/>
              <a:t> Building the tabernacle, ark, priest garments, etc. all completed</a:t>
            </a:r>
          </a:p>
        </p:txBody>
      </p:sp>
    </p:spTree>
    <p:extLst>
      <p:ext uri="{BB962C8B-B14F-4D97-AF65-F5344CB8AC3E}">
        <p14:creationId xmlns:p14="http://schemas.microsoft.com/office/powerpoint/2010/main" val="565890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ECF7D-5EE5-67AB-3D39-8502613E2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49CA-75DC-FDF8-D138-7FD6DD1C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Leviticus 1-27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0BA12-7405-05D3-55CB-E63B480F2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10. </a:t>
            </a:r>
            <a:r>
              <a:rPr lang="en-US" dirty="0"/>
              <a:t>Nadab and Abihu offer strange fire and are destroyed by God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24. </a:t>
            </a:r>
            <a:r>
              <a:rPr lang="en-US" dirty="0"/>
              <a:t>Someone blasphemes God and is stoned</a:t>
            </a:r>
          </a:p>
        </p:txBody>
      </p:sp>
    </p:spTree>
    <p:extLst>
      <p:ext uri="{BB962C8B-B14F-4D97-AF65-F5344CB8AC3E}">
        <p14:creationId xmlns:p14="http://schemas.microsoft.com/office/powerpoint/2010/main" val="13047589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B0C2C8-DE06-9327-878A-3A86F2B19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5D4C-29EF-6595-E455-38935386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Numbers 1-36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9FE6C-CBDA-5EF1-7E21-72A86F24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11"/>
            </a:pPr>
            <a:r>
              <a:rPr lang="en-US" dirty="0"/>
              <a:t>Israel yearns for the “good ole days” in Egypt, God provides quail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Miriam and Aaron speak against Moses, God responds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Spies are sent into Canaan and report back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Punishment for disbelief is wandering in the wilderness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16-17. </a:t>
            </a:r>
            <a:r>
              <a:rPr lang="en-US" dirty="0"/>
              <a:t>Rebellion and Moses’ leadership secured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20. </a:t>
            </a:r>
            <a:r>
              <a:rPr lang="en-US" dirty="0"/>
              <a:t>Moses strikes the rock, disobeying God, Aaron dies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21. </a:t>
            </a:r>
            <a:r>
              <a:rPr lang="en-US" dirty="0"/>
              <a:t>Victory over nearby nations, cities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22-24. </a:t>
            </a:r>
            <a:r>
              <a:rPr lang="en-US" dirty="0"/>
              <a:t>Balaam can only bless and not curse Israel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32. </a:t>
            </a:r>
            <a:r>
              <a:rPr lang="en-US" dirty="0"/>
              <a:t>Reuben and Gad agree to fight with Israel, but their land is across the Jordan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34-36. </a:t>
            </a:r>
            <a:r>
              <a:rPr lang="en-US" dirty="0"/>
              <a:t>Where they went and who inherited what</a:t>
            </a:r>
          </a:p>
        </p:txBody>
      </p:sp>
    </p:spTree>
    <p:extLst>
      <p:ext uri="{BB962C8B-B14F-4D97-AF65-F5344CB8AC3E}">
        <p14:creationId xmlns:p14="http://schemas.microsoft.com/office/powerpoint/2010/main" val="28455155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C84CBD-942D-CA4F-190D-9B1EC1647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CAC23-CF3B-696F-9BD9-98D81BA4E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deuteronomy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65FC-BF09-5789-E56F-B525C608B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Restates all of the law and the relevant events since leaving Egypt</a:t>
            </a:r>
          </a:p>
          <a:p>
            <a:pPr marL="0" indent="0">
              <a:buNone/>
            </a:pPr>
            <a:r>
              <a:rPr lang="en-US" dirty="0"/>
              <a:t>Everyone 20 and older except Moses, Joshua, and Caleb are dead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Joshua appointed to lead Israel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Song of Moses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Moses blesses Israel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Death of Moses</a:t>
            </a:r>
          </a:p>
        </p:txBody>
      </p:sp>
    </p:spTree>
    <p:extLst>
      <p:ext uri="{BB962C8B-B14F-4D97-AF65-F5344CB8AC3E}">
        <p14:creationId xmlns:p14="http://schemas.microsoft.com/office/powerpoint/2010/main" val="3026332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BB04BA-63EB-FC2B-6803-A7B954EE4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07BB-642B-2B69-F8F5-EB259ECE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Joshua 1-24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C6B6-5EAC-65AD-EAEE-359C07ABF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/>
          </a:bodyPr>
          <a:lstStyle/>
          <a:p>
            <a:pPr marL="457189" indent="-457189">
              <a:buFont typeface="+mj-lt"/>
              <a:buAutoNum type="arabicPeriod"/>
            </a:pPr>
            <a:r>
              <a:rPr lang="en-US" dirty="0"/>
              <a:t>Joshua is the new leader of Israel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Rahab and the two spies in Jericho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Crossing the Jordan</a:t>
            </a:r>
          </a:p>
          <a:p>
            <a:pPr marL="457189" indent="-457189">
              <a:buAutoNum type="arabicPeriod" startAt="6"/>
            </a:pPr>
            <a:r>
              <a:rPr lang="en-US" dirty="0"/>
              <a:t>Marching around Jericho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7-12. </a:t>
            </a:r>
            <a:r>
              <a:rPr lang="en-US" dirty="0"/>
              <a:t>Conquest of Canaan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13-22. </a:t>
            </a:r>
            <a:r>
              <a:rPr lang="en-US" dirty="0"/>
              <a:t>Distribution of the land among the twelve tribes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23. </a:t>
            </a:r>
            <a:r>
              <a:rPr lang="en-US" dirty="0"/>
              <a:t>Exhortation of the nation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24. </a:t>
            </a:r>
            <a:r>
              <a:rPr lang="en-US" dirty="0"/>
              <a:t>Joshua dies and an era ends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Joshua 24:14-15; 31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89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6772-DC97-71E5-1180-7539037D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GENESIS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7CF6-DB03-6515-CD70-3B747CE81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/>
            </a:pPr>
            <a:r>
              <a:rPr lang="en-US" dirty="0"/>
              <a:t>Creation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Creation (man and woman)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Temptation, Sin, Prophecies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Cain and Abel, Lamech, Seth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Adam to Noah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Wickedness of man, Noah finds favor with God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Noah enters the ark, Flood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Flood ends, curse ends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Be fruitful and multiply, rainbow, son of Noah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Descendants of Noah’s sons</a:t>
            </a:r>
          </a:p>
        </p:txBody>
      </p:sp>
    </p:spTree>
    <p:extLst>
      <p:ext uri="{BB962C8B-B14F-4D97-AF65-F5344CB8AC3E}">
        <p14:creationId xmlns:p14="http://schemas.microsoft.com/office/powerpoint/2010/main" val="4257847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F1908B-AFEA-82B1-F916-FB3178FE0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5A82-998A-030E-884A-4ECAC76D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GENESIS 11-20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37A3-A40E-0C48-563D-AF779FFD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11"/>
            </a:pPr>
            <a:r>
              <a:rPr lang="en-US" dirty="0"/>
              <a:t>Tower of Babel, Shem to Abram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Promise to Abram, Abram in Egypt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Abram and Lot split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Kings fighting, they kidnap Lot, Abram rescues Lot, Melchizedek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God makes a covenant with Abram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Hagar and Ishmael are a problem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Circumcision, Abraham and Sarah named, Isaac will be born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Three visitors, Abraham negotiates for Sodom and Gomorrah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Lot escapes, Sodom and Gomorrah destroyed, Lot’s daughters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Abraham and Abimelech (just like Egypt)</a:t>
            </a:r>
          </a:p>
        </p:txBody>
      </p:sp>
    </p:spTree>
    <p:extLst>
      <p:ext uri="{BB962C8B-B14F-4D97-AF65-F5344CB8AC3E}">
        <p14:creationId xmlns:p14="http://schemas.microsoft.com/office/powerpoint/2010/main" val="689298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08AB4-FFCC-0792-EE3D-CF6E32929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AAB3-9243-1608-A154-57E78007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GENESIS 21-30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A8845-EED3-910A-F524-33516A77A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21"/>
            </a:pPr>
            <a:r>
              <a:rPr lang="en-US" dirty="0"/>
              <a:t>Birth of Isaac, Hagar/Ishmael banished, oath with Abimelech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Sacrifice Isaac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Death of Sarah, tomb is purchased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Servant finds a wife for Isaac (Rebekah)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Death of Abraham, Jacob and Esau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Isaac and Abimelech, wells and arguments with Philistines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Stolen blessings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Jacob leaves, stairway to heaven,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Jacob wants Rachel, gets Leah, then Rachel.  Leah has children</a:t>
            </a:r>
          </a:p>
          <a:p>
            <a:pPr marL="457189" indent="-457189">
              <a:buFont typeface="+mj-lt"/>
              <a:buAutoNum type="arabicPeriod" startAt="21"/>
            </a:pPr>
            <a:r>
              <a:rPr lang="en-US" dirty="0"/>
              <a:t>More children from everyone, Jacob flocks stronger than Laban’s</a:t>
            </a:r>
          </a:p>
        </p:txBody>
      </p:sp>
    </p:spTree>
    <p:extLst>
      <p:ext uri="{BB962C8B-B14F-4D97-AF65-F5344CB8AC3E}">
        <p14:creationId xmlns:p14="http://schemas.microsoft.com/office/powerpoint/2010/main" val="116914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D1780-11EE-CF27-C684-E794C9740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1AC0-B6ED-E37B-3A29-A4346CCB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GENESIS 31-40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FDFD8-2872-473C-A91F-03125D51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Jacob leaves Laban in “peace”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Jacob prepares to reunite with Esau, wrestles with God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Jacob meets Esau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Dinah is raped, retaliation by Simeon and Levi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God changes Jacob’s name to Israel, Rachel dies in childbirth, Isaac dies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Genealogies of Esau (father of Edomites)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Joseph has dreams, brothers conspire to kill him, but sell him into slavery instead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Judah’s sons and Tamar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Joseph in Potiphar’s house, put in prison because of false rape accusations</a:t>
            </a:r>
          </a:p>
          <a:p>
            <a:pPr marL="457189" indent="-457189">
              <a:buFont typeface="+mj-lt"/>
              <a:buAutoNum type="arabicPeriod" startAt="31"/>
            </a:pPr>
            <a:r>
              <a:rPr lang="en-US" dirty="0"/>
              <a:t>Pharoah’s servants have dreams, Joseph interprets</a:t>
            </a:r>
          </a:p>
          <a:p>
            <a:pPr marL="457189" indent="-457189">
              <a:buFont typeface="+mj-lt"/>
              <a:buAutoNum type="arabicPeriod" startAt="3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367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5F2BE-2478-9564-1844-6EE5906363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86DD3-476C-E22C-4FDD-7FE89401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GENESIS 41-50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86BA4-78B4-1DE0-554E-3EDFE9E26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41"/>
            </a:pPr>
            <a:r>
              <a:rPr lang="en-US" dirty="0"/>
              <a:t>Pharoah has dreams, Joseph (God) interprets, Joseph rules of Egypt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Joseph’s brothers come to buy grain, he tests them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Joseph’s brothers come to buy grain, he tests them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Joseph tests his brothers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Joseph reveals himself to his brothers, they return to Canaan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Israel and his whole family travel to Egypt, he reunites with Joseph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Israel settles in the land, provided by Joseph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Jacob blesses Ephraim and Manasseh as his heirs with the others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Jacob prophesies/blesses his sons, and dies</a:t>
            </a:r>
          </a:p>
          <a:p>
            <a:pPr marL="457189" indent="-457189">
              <a:buFont typeface="+mj-lt"/>
              <a:buAutoNum type="arabicPeriod" startAt="41"/>
            </a:pPr>
            <a:r>
              <a:rPr lang="en-US" dirty="0"/>
              <a:t>Jacob is buried in Canaan, Joseph dies</a:t>
            </a:r>
          </a:p>
        </p:txBody>
      </p:sp>
    </p:spTree>
    <p:extLst>
      <p:ext uri="{BB962C8B-B14F-4D97-AF65-F5344CB8AC3E}">
        <p14:creationId xmlns:p14="http://schemas.microsoft.com/office/powerpoint/2010/main" val="3973789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02BC4-6F36-AED5-AA9D-22C350E78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952-E59B-CE8A-DC5B-B29AC1FE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Exodus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597EB-6BE4-3BFA-D818-9B5B46C4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/>
            </a:pPr>
            <a:r>
              <a:rPr lang="en-US" dirty="0"/>
              <a:t>A new Pharoah that does not know Joseph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Moses born, raised Egyptian, flees after killing an Egyptian, goes to Midian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God instructs Moses from a burning bush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Moses can’t talk good, Aaron will speak instead, Moses returns to Egypt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“Let my people go”  “No, work harder”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Authority of God, genealogy of Moses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Moses and Aaron speak to Pharoah, 1</a:t>
            </a:r>
            <a:r>
              <a:rPr lang="en-US" baseline="30000" dirty="0"/>
              <a:t>st</a:t>
            </a:r>
            <a:r>
              <a:rPr lang="en-US" dirty="0"/>
              <a:t> Plague (blood)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Plague (frogs), 3</a:t>
            </a:r>
            <a:r>
              <a:rPr lang="en-US" baseline="30000" dirty="0"/>
              <a:t>rd</a:t>
            </a:r>
            <a:r>
              <a:rPr lang="en-US" dirty="0"/>
              <a:t> Plague (gnats), 4</a:t>
            </a:r>
            <a:r>
              <a:rPr lang="en-US" baseline="30000" dirty="0"/>
              <a:t>th</a:t>
            </a:r>
            <a:r>
              <a:rPr lang="en-US" dirty="0"/>
              <a:t> Plague (flies)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Plague (disease), 6</a:t>
            </a:r>
            <a:r>
              <a:rPr lang="en-US" baseline="30000" dirty="0"/>
              <a:t>th</a:t>
            </a:r>
            <a:r>
              <a:rPr lang="en-US" dirty="0"/>
              <a:t> Plague (boils), 7</a:t>
            </a:r>
            <a:r>
              <a:rPr lang="en-US" baseline="30000" dirty="0"/>
              <a:t>th</a:t>
            </a:r>
            <a:r>
              <a:rPr lang="en-US" dirty="0"/>
              <a:t> Plague (hail)</a:t>
            </a:r>
          </a:p>
          <a:p>
            <a:pPr marL="457189" indent="-457189">
              <a:buFont typeface="+mj-lt"/>
              <a:buAutoNum type="arabicPeriod"/>
            </a:pPr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Plague (locusts), 9</a:t>
            </a:r>
            <a:r>
              <a:rPr lang="en-US" baseline="30000" dirty="0"/>
              <a:t>th</a:t>
            </a:r>
            <a:r>
              <a:rPr lang="en-US" dirty="0"/>
              <a:t> Plague (darkness)</a:t>
            </a:r>
          </a:p>
          <a:p>
            <a:pPr marL="457189" indent="-457189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34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A0D0A0-E3B1-E667-1CEA-3E8C8A203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8E91-95D3-B154-7DEA-0D5E736C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Exodus 11-20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37394-C9E5-0AB9-B991-E79DCD536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457189" indent="-457189">
              <a:buFont typeface="+mj-lt"/>
              <a:buAutoNum type="arabicPeriod" startAt="11"/>
            </a:pPr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Plague (death of firstborn)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Passover, Israelites plunder Egypt as they leave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Law of the firstborn, Pillar of cloud/fire leads Israel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Israel crosses Red Sea on dry land, Egyptians destroyed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Song of triumph, murmuring because of bitter water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God provides manna to eat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God provides water, Joshua defeats Amalek when Moses raises hands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Jethro gives good advice to set up judges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Moses goes up Mt Sinai, God speaks to him</a:t>
            </a:r>
          </a:p>
          <a:p>
            <a:pPr marL="457189" indent="-457189">
              <a:buFont typeface="+mj-lt"/>
              <a:buAutoNum type="arabicPeriod" startAt="11"/>
            </a:pPr>
            <a:r>
              <a:rPr lang="en-US" dirty="0"/>
              <a:t>10 Commandments, instructions on altars</a:t>
            </a:r>
          </a:p>
        </p:txBody>
      </p:sp>
    </p:spTree>
    <p:extLst>
      <p:ext uri="{BB962C8B-B14F-4D97-AF65-F5344CB8AC3E}">
        <p14:creationId xmlns:p14="http://schemas.microsoft.com/office/powerpoint/2010/main" val="30850603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3D0F5-B9AE-16C3-6D7C-40A13E1100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89BC-072D-8251-2EC6-CF92847E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Exodus 21-32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DC56-8320-D631-EDAB-E785FF61F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1915065"/>
            <a:ext cx="9720073" cy="45978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21-23. </a:t>
            </a:r>
            <a:r>
              <a:rPr lang="en-US" dirty="0"/>
              <a:t>Laws and commandments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Moses, Aaron, Nadab and Abihu, and 70 elders approach God, stone tablets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Ark of the Covenant, other special tabernacle items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Tabernacle instructions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Altar and courtyard instructions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Priests clothing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Aaron and sons are consecrated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Altar instructions, perfumes and oils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Artisans and the Sabbath</a:t>
            </a:r>
          </a:p>
          <a:p>
            <a:pPr marL="457189" indent="-457189">
              <a:buFont typeface="+mj-lt"/>
              <a:buAutoNum type="arabicPeriod" startAt="24"/>
            </a:pPr>
            <a:r>
              <a:rPr lang="en-US" dirty="0"/>
              <a:t>Golden calf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91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Widescreen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GENESIS TO JOSHUA  (IN 50 MINUTES or LESS)</vt:lpstr>
      <vt:lpstr>GENESIS 1-10</vt:lpstr>
      <vt:lpstr>GENESIS 11-20</vt:lpstr>
      <vt:lpstr>GENESIS 21-30</vt:lpstr>
      <vt:lpstr>GENESIS 31-40</vt:lpstr>
      <vt:lpstr>GENESIS 41-50</vt:lpstr>
      <vt:lpstr>Exodus 1-10</vt:lpstr>
      <vt:lpstr>Exodus 11-20</vt:lpstr>
      <vt:lpstr>Exodus 21-32</vt:lpstr>
      <vt:lpstr>Exodus 33-40</vt:lpstr>
      <vt:lpstr>Leviticus 1-27</vt:lpstr>
      <vt:lpstr>Numbers 1-36</vt:lpstr>
      <vt:lpstr>deuteronomy</vt:lpstr>
      <vt:lpstr>Joshua 1-24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TO JOSHUA  (IN 50 MINUTES or LESS)</dc:title>
  <dc:creator>James Tapper</dc:creator>
  <cp:lastModifiedBy>James Tapper</cp:lastModifiedBy>
  <cp:revision>1</cp:revision>
  <dcterms:created xsi:type="dcterms:W3CDTF">2024-02-21T21:34:32Z</dcterms:created>
  <dcterms:modified xsi:type="dcterms:W3CDTF">2024-02-21T21:34:41Z</dcterms:modified>
</cp:coreProperties>
</file>